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2">
            <a:extLst>
              <a:ext uri="{FF2B5EF4-FFF2-40B4-BE49-F238E27FC236}">
                <a16:creationId xmlns:a16="http://schemas.microsoft.com/office/drawing/2014/main" id="{32D760F3-7D2A-4234-9EC1-774949376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337" y="-69002"/>
            <a:ext cx="78867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Mon meilleur souvenir d’école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3F94F23-D8D4-43E8-8CBA-5F98624949CA}"/>
              </a:ext>
            </a:extLst>
          </p:cNvPr>
          <p:cNvSpPr txBox="1">
            <a:spLocks/>
          </p:cNvSpPr>
          <p:nvPr/>
        </p:nvSpPr>
        <p:spPr>
          <a:xfrm>
            <a:off x="1894263" y="1493632"/>
            <a:ext cx="7848872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dirty="0"/>
              <a:t>Je raconte à l’imparfait un souvenir d’école (entrée au CP, sorties… ) </a:t>
            </a:r>
          </a:p>
          <a:p>
            <a:r>
              <a:rPr lang="fr-FR" sz="4400" dirty="0"/>
              <a:t>Rappel : on a le droit de mentir lorsqu’on écrit une histoire. </a:t>
            </a:r>
          </a:p>
          <a:p>
            <a:endParaRPr lang="fr-FR" sz="2500" dirty="0"/>
          </a:p>
        </p:txBody>
      </p:sp>
      <p:pic>
        <p:nvPicPr>
          <p:cNvPr id="10" name="Picture 2" descr="Painting, School, Color, Watercolor">
            <a:extLst>
              <a:ext uri="{FF2B5EF4-FFF2-40B4-BE49-F238E27FC236}">
                <a16:creationId xmlns:a16="http://schemas.microsoft.com/office/drawing/2014/main" id="{21741B21-A6C4-4946-918F-150254D9F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812" y="2933792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C406A16-D77A-4FCE-8442-B510C389A0DA}"/>
              </a:ext>
            </a:extLst>
          </p:cNvPr>
          <p:cNvSpPr txBox="1"/>
          <p:nvPr/>
        </p:nvSpPr>
        <p:spPr>
          <a:xfrm>
            <a:off x="232375" y="6227352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2">
            <a:extLst>
              <a:ext uri="{FF2B5EF4-FFF2-40B4-BE49-F238E27FC236}">
                <a16:creationId xmlns:a16="http://schemas.microsoft.com/office/drawing/2014/main" id="{7B2556EE-5D05-4B21-976D-3C4022303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526" y="46884"/>
            <a:ext cx="6534447" cy="942620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La vie de …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E91D5A55-2D48-489F-982E-BADE5EC0A09A}"/>
              </a:ext>
            </a:extLst>
          </p:cNvPr>
          <p:cNvSpPr txBox="1">
            <a:spLocks/>
          </p:cNvSpPr>
          <p:nvPr/>
        </p:nvSpPr>
        <p:spPr>
          <a:xfrm>
            <a:off x="1765187" y="1356241"/>
            <a:ext cx="4808141" cy="4873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Raconter la vie du personnage : </a:t>
            </a:r>
          </a:p>
          <a:p>
            <a:pPr marL="342900" indent="-342900">
              <a:buFontTx/>
              <a:buChar char="-"/>
            </a:pPr>
            <a:r>
              <a:rPr lang="fr-FR" sz="3200" dirty="0"/>
              <a:t>À l’imparfait</a:t>
            </a:r>
          </a:p>
          <a:p>
            <a:pPr marL="342900" indent="-342900">
              <a:buFontTx/>
              <a:buChar char="-"/>
            </a:pPr>
            <a:r>
              <a:rPr lang="fr-FR" sz="3200" dirty="0"/>
              <a:t>En cohérence avec la lecture</a:t>
            </a:r>
          </a:p>
          <a:p>
            <a:pPr marL="342900" indent="-342900">
              <a:buFontTx/>
              <a:buChar char="-"/>
            </a:pPr>
            <a:r>
              <a:rPr lang="fr-FR" sz="3200" dirty="0"/>
              <a:t>Au moins 2/3 phrases en CM1 et 3/ 4 en CM2</a:t>
            </a: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ED28635-9E8C-4222-A01F-7D625F28C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420" y="2606553"/>
            <a:ext cx="3009395" cy="200626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EBE54B5-9A53-4976-89B6-B533C377DBA6}"/>
              </a:ext>
            </a:extLst>
          </p:cNvPr>
          <p:cNvSpPr txBox="1"/>
          <p:nvPr/>
        </p:nvSpPr>
        <p:spPr>
          <a:xfrm>
            <a:off x="337968" y="6162103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40542341-D1C1-4651-86EC-112261501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09" y="2242759"/>
            <a:ext cx="5562364" cy="417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BE5D30C6-7401-4C31-AE2E-1E21B41D53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400" y="690850"/>
            <a:ext cx="2958207" cy="221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79483E30-08A0-4B68-B961-E8C868D3D2C6}"/>
              </a:ext>
            </a:extLst>
          </p:cNvPr>
          <p:cNvSpPr txBox="1">
            <a:spLocks/>
          </p:cNvSpPr>
          <p:nvPr/>
        </p:nvSpPr>
        <p:spPr>
          <a:xfrm>
            <a:off x="8305800" y="531054"/>
            <a:ext cx="3542217" cy="60681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800" dirty="0"/>
              <a:t>Écris à propos de la Préhistoire. Tu peux t’aider de ces images.</a:t>
            </a:r>
          </a:p>
          <a:p>
            <a:endParaRPr lang="fr-FR" sz="3800" dirty="0"/>
          </a:p>
          <a:p>
            <a:endParaRPr lang="fr-FR" sz="3800" i="1" dirty="0">
              <a:solidFill>
                <a:srgbClr val="00B050"/>
              </a:solidFill>
            </a:endParaRP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1500" i="1" dirty="0">
              <a:solidFill>
                <a:srgbClr val="00B050"/>
              </a:solidFill>
            </a:endParaRPr>
          </a:p>
          <a:p>
            <a:endParaRPr lang="fr-FR" sz="21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r>
              <a:rPr lang="fr-FR" sz="1800" i="1" dirty="0">
                <a:solidFill>
                  <a:srgbClr val="00B050"/>
                </a:solidFill>
              </a:rPr>
              <a:t>C4 Je conjugue à l’imparfait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B495679F-4A6B-4FEA-8EBF-F1183B880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744" y="834866"/>
            <a:ext cx="3342056" cy="271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121</Words>
  <Application>Microsoft Office PowerPoint</Application>
  <PresentationFormat>Grand écran</PresentationFormat>
  <Paragraphs>28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Mon meilleur souvenir d’école</vt:lpstr>
      <vt:lpstr>La vie de …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2021-08-21T19:52:38Z</dcterms:modified>
</cp:coreProperties>
</file>